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74" r:id="rId4"/>
    <p:sldId id="275" r:id="rId5"/>
    <p:sldId id="277" r:id="rId6"/>
    <p:sldId id="276" r:id="rId7"/>
    <p:sldId id="271" r:id="rId8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7438" autoAdjust="0"/>
  </p:normalViewPr>
  <p:slideViewPr>
    <p:cSldViewPr>
      <p:cViewPr varScale="1">
        <p:scale>
          <a:sx n="85" d="100"/>
          <a:sy n="85" d="100"/>
        </p:scale>
        <p:origin x="84" y="3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9" d="100"/>
          <a:sy n="129" d="100"/>
        </p:scale>
        <p:origin x="29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C7722-03ED-46AD-9A41-2C06716C77FC}" type="datetimeFigureOut">
              <a:rPr lang="de-CH" smtClean="0"/>
              <a:t>09.03.2020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CC0C0-291F-4D50-90E7-4625D0DD53D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842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D510-6435-46B0-8516-FC877F0B37FC}" type="datetimeFigureOut">
              <a:rPr lang="de-CH"/>
              <a:pPr>
                <a:defRPr/>
              </a:pPr>
              <a:t>09.03.2020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65A877-A2E8-482D-9B3D-66C9755E73D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9449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4" y="2125980"/>
            <a:ext cx="77724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6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258F5B-FA21-0449-ACF4-BC65134A9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309320"/>
            <a:ext cx="181035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E1A82D3B-BEC7-0C45-BB7E-C15AF628C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7550" y="6309320"/>
            <a:ext cx="6424186" cy="216025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/>
              <a:t>Corona-Virus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61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996117"/>
            <a:ext cx="8229600" cy="678968"/>
          </a:xfrm>
          <a:prstGeom prst="rect">
            <a:avLst/>
          </a:prstGeom>
        </p:spPr>
        <p:txBody>
          <a:bodyPr lIns="0" tIns="0" rIns="0" bIns="0"/>
          <a:lstStyle>
            <a:lvl1pPr>
              <a:defRPr sz="441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6C4793-564D-2D45-A96D-16F3E9996D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1" y="1810154"/>
            <a:ext cx="8221182" cy="13849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FD7A978-F632-BE42-BF36-4577C04CB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309320"/>
            <a:ext cx="181035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A32A4F4F-4FCB-3B49-991B-6BE7BE4D6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7550" y="6309320"/>
            <a:ext cx="6424186" cy="216025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/>
              <a:t>Corona-Virus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406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025" y="996117"/>
            <a:ext cx="7579534" cy="678968"/>
          </a:xfrm>
          <a:prstGeom prst="rect">
            <a:avLst/>
          </a:prstGeom>
        </p:spPr>
        <p:txBody>
          <a:bodyPr lIns="0" tIns="0" rIns="0" bIns="0"/>
          <a:lstStyle>
            <a:lvl1pPr>
              <a:defRPr sz="441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5" y="1577345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4" y="1577345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4D5DCD9-B381-3E4E-93ED-89145791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09320"/>
            <a:ext cx="181035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1989BC0-C83B-4B46-86FD-0BC9970C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550" y="6309320"/>
            <a:ext cx="6424186" cy="216025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/>
              <a:t>Corona-Virus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89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5544185" h="7776209">
                <a:moveTo>
                  <a:pt x="0" y="7776006"/>
                </a:moveTo>
                <a:lnTo>
                  <a:pt x="5543994" y="7776006"/>
                </a:lnTo>
                <a:lnTo>
                  <a:pt x="5543994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27C95"/>
          </a:solidFill>
        </p:spPr>
        <p:txBody>
          <a:bodyPr wrap="square" lIns="0" tIns="0" rIns="0" bIns="0" rtlCol="0"/>
          <a:lstStyle/>
          <a:p>
            <a:endParaRPr sz="113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025" y="996117"/>
            <a:ext cx="7579534" cy="678968"/>
          </a:xfrm>
          <a:prstGeom prst="rect">
            <a:avLst/>
          </a:prstGeom>
        </p:spPr>
        <p:txBody>
          <a:bodyPr lIns="0" tIns="0" rIns="0" bIns="0"/>
          <a:lstStyle>
            <a:lvl1pPr>
              <a:defRPr sz="441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5B569AC-0C56-9C43-B263-9454A9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309320"/>
            <a:ext cx="181035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C1213D8-0DFB-D644-987C-D260EEFC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7550" y="6309320"/>
            <a:ext cx="6424186" cy="216025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/>
              <a:t>Corona-Virus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568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44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A722-4C18-1043-8F7C-9B7A3EFF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D0F3B-703E-A749-AFAC-AFFC296C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6309320"/>
            <a:ext cx="1810351" cy="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8FFD2-1F9D-B54B-9955-414B6361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550" y="6309320"/>
            <a:ext cx="6424186" cy="21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/>
              <a:t>Corona-Virus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405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E5B55B2-6503-4443-B492-0E35E40D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5AEEDD3-55ED-1C4B-8DFB-C87ECA35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019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199" y="6309320"/>
            <a:ext cx="1810351" cy="216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550" y="6309320"/>
            <a:ext cx="6424186" cy="216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Corona-Virus</a:t>
            </a:r>
          </a:p>
        </p:txBody>
      </p:sp>
    </p:spTree>
    <p:extLst>
      <p:ext uri="{BB962C8B-B14F-4D97-AF65-F5344CB8AC3E}">
        <p14:creationId xmlns:p14="http://schemas.microsoft.com/office/powerpoint/2010/main" val="77908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43944" cy="216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01144" y="6309320"/>
            <a:ext cx="6090592" cy="216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Corona-Virus</a:t>
            </a:r>
          </a:p>
        </p:txBody>
      </p:sp>
    </p:spTree>
    <p:extLst>
      <p:ext uri="{BB962C8B-B14F-4D97-AF65-F5344CB8AC3E}">
        <p14:creationId xmlns:p14="http://schemas.microsoft.com/office/powerpoint/2010/main" val="24661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5544185" h="7776209">
                <a:moveTo>
                  <a:pt x="0" y="7776006"/>
                </a:moveTo>
                <a:lnTo>
                  <a:pt x="5543994" y="7776006"/>
                </a:lnTo>
                <a:lnTo>
                  <a:pt x="5543994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27C95"/>
          </a:solidFill>
        </p:spPr>
        <p:txBody>
          <a:bodyPr wrap="square" lIns="0" tIns="0" rIns="0" bIns="0" rtlCol="0"/>
          <a:lstStyle/>
          <a:p>
            <a:endParaRPr sz="1134" dirty="0"/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31AE4179-65F4-FB40-B4B6-72D73EBE2D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92696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F92A3AC-232E-B04F-9F4A-9A1B1FB772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00808"/>
            <a:ext cx="8229600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dirty="0"/>
              <a:t>Zweite Ebene</a:t>
            </a:r>
          </a:p>
        </p:txBody>
      </p:sp>
      <p:sp>
        <p:nvSpPr>
          <p:cNvPr id="14" name="bk object 17">
            <a:extLst>
              <a:ext uri="{FF2B5EF4-FFF2-40B4-BE49-F238E27FC236}">
                <a16:creationId xmlns:a16="http://schemas.microsoft.com/office/drawing/2014/main" id="{EAD24F74-DE98-C94C-B842-F266560FC515}"/>
              </a:ext>
            </a:extLst>
          </p:cNvPr>
          <p:cNvSpPr/>
          <p:nvPr userDrawn="1"/>
        </p:nvSpPr>
        <p:spPr>
          <a:xfrm>
            <a:off x="5940152" y="3781819"/>
            <a:ext cx="2880320" cy="27625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4" dirty="0"/>
          </a:p>
        </p:txBody>
      </p:sp>
      <p:sp>
        <p:nvSpPr>
          <p:cNvPr id="44" name="Datumsplatzhalter 3">
            <a:extLst>
              <a:ext uri="{FF2B5EF4-FFF2-40B4-BE49-F238E27FC236}">
                <a16:creationId xmlns:a16="http://schemas.microsoft.com/office/drawing/2014/main" id="{A33F9569-3853-3243-B79D-B10E4D9FC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309320"/>
            <a:ext cx="1810351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 fontAlgn="auto">
              <a:spcBef>
                <a:spcPts val="0"/>
              </a:spcBef>
              <a:spcAft>
                <a:spcPts val="0"/>
              </a:spcAft>
              <a:defRPr sz="12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45" name="Fußzeilenplatzhalter 4">
            <a:extLst>
              <a:ext uri="{FF2B5EF4-FFF2-40B4-BE49-F238E27FC236}">
                <a16:creationId xmlns:a16="http://schemas.microsoft.com/office/drawing/2014/main" id="{C6CA0ED4-7D9D-4A4C-9EBB-7CB979A73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7550" y="6309320"/>
            <a:ext cx="6424186" cy="216025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i="1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CH" dirty="0"/>
              <a:t>Corona-Virus</a:t>
            </a:r>
          </a:p>
        </p:txBody>
      </p:sp>
    </p:spTree>
    <p:extLst>
      <p:ext uri="{BB962C8B-B14F-4D97-AF65-F5344CB8AC3E}">
        <p14:creationId xmlns:p14="http://schemas.microsoft.com/office/powerpoint/2010/main" val="308464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5" r:id="rId6"/>
    <p:sldLayoutId id="2147483682" r:id="rId7"/>
    <p:sldLayoutId id="2147483683" r:id="rId8"/>
    <p:sldLayoutId id="2147483684" r:id="rId9"/>
  </p:sldLayoutIdLst>
  <p:txStyles>
    <p:titleStyle>
      <a:lvl1pPr>
        <a:defRPr lang="de-DE" sz="4400" i="1" kern="1200" dirty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>
        <a:defRPr lang="de-DE" sz="2400" i="1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88179">
        <a:defRPr i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76357">
        <a:defRPr i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864536">
        <a:defRPr i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152715">
        <a:defRPr i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40893">
        <a:defRPr>
          <a:latin typeface="+mn-lt"/>
          <a:ea typeface="+mn-ea"/>
          <a:cs typeface="+mn-cs"/>
        </a:defRPr>
      </a:lvl6pPr>
      <a:lvl7pPr marL="1729072">
        <a:defRPr>
          <a:latin typeface="+mn-lt"/>
          <a:ea typeface="+mn-ea"/>
          <a:cs typeface="+mn-cs"/>
        </a:defRPr>
      </a:lvl7pPr>
      <a:lvl8pPr marL="2017250">
        <a:defRPr>
          <a:latin typeface="+mn-lt"/>
          <a:ea typeface="+mn-ea"/>
          <a:cs typeface="+mn-cs"/>
        </a:defRPr>
      </a:lvl8pPr>
      <a:lvl9pPr marL="230542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8179">
        <a:defRPr>
          <a:latin typeface="+mn-lt"/>
          <a:ea typeface="+mn-ea"/>
          <a:cs typeface="+mn-cs"/>
        </a:defRPr>
      </a:lvl2pPr>
      <a:lvl3pPr marL="576357">
        <a:defRPr>
          <a:latin typeface="+mn-lt"/>
          <a:ea typeface="+mn-ea"/>
          <a:cs typeface="+mn-cs"/>
        </a:defRPr>
      </a:lvl3pPr>
      <a:lvl4pPr marL="864536">
        <a:defRPr>
          <a:latin typeface="+mn-lt"/>
          <a:ea typeface="+mn-ea"/>
          <a:cs typeface="+mn-cs"/>
        </a:defRPr>
      </a:lvl4pPr>
      <a:lvl5pPr marL="1152715">
        <a:defRPr>
          <a:latin typeface="+mn-lt"/>
          <a:ea typeface="+mn-ea"/>
          <a:cs typeface="+mn-cs"/>
        </a:defRPr>
      </a:lvl5pPr>
      <a:lvl6pPr marL="1440893">
        <a:defRPr>
          <a:latin typeface="+mn-lt"/>
          <a:ea typeface="+mn-ea"/>
          <a:cs typeface="+mn-cs"/>
        </a:defRPr>
      </a:lvl6pPr>
      <a:lvl7pPr marL="1729072">
        <a:defRPr>
          <a:latin typeface="+mn-lt"/>
          <a:ea typeface="+mn-ea"/>
          <a:cs typeface="+mn-cs"/>
        </a:defRPr>
      </a:lvl7pPr>
      <a:lvl8pPr marL="2017250">
        <a:defRPr>
          <a:latin typeface="+mn-lt"/>
          <a:ea typeface="+mn-ea"/>
          <a:cs typeface="+mn-cs"/>
        </a:defRPr>
      </a:lvl8pPr>
      <a:lvl9pPr marL="230542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GC2XGkMGN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Auszug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Medienkonferenz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zum Corona-Virus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Bereich Bildung</a:t>
            </a:r>
            <a:br>
              <a:rPr lang="de-CH" dirty="0"/>
            </a:br>
            <a:r>
              <a:rPr lang="de-CH" sz="2800" dirty="0"/>
              <a:t>9. März 2020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CH" dirty="0"/>
              <a:t>Corona-Virus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806711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826B-79C5-614C-8ADD-15D96CC9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zum Selbstschutz befähigen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5522-F74A-0C46-8F9A-4DC2AB5E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Junge Menschen stellen die mobilste Altersgruppe 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Bei Kindern und Jugendlichen verläuft die Krankheit im Normalfall harmlos. Sie sind keine Risikogruppen - im Gegensatz zur älteren Bevölkerung.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Schülerinnen und Schüler sind nicht Personengruppe, bei der sich nach Ansteckung schwere Krankheitssymptome zeigen. Jedoch tragen sie die Viren in den öffentlichen Raum und nach Hause zu Eltern und </a:t>
            </a:r>
            <a:r>
              <a:rPr lang="de-DE" dirty="0" err="1"/>
              <a:t>Grosseltern</a:t>
            </a:r>
            <a:r>
              <a:rPr lang="de-DE" dirty="0"/>
              <a:t>.</a:t>
            </a:r>
          </a:p>
          <a:p>
            <a:endParaRPr lang="de-CH" dirty="0"/>
          </a:p>
          <a:p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337B8-94F3-A541-8B17-553DC12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3E3E0-652D-C241-B38E-40C891D4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CH"/>
              <a:t>Corona-Virus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49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826B-79C5-614C-8ADD-15D96CC9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zum Selbstschutz befähigen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5522-F74A-0C46-8F9A-4DC2AB5E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Kinder und Jugendliche sollen befähigt werden, sich selbst vor dem </a:t>
            </a:r>
            <a:r>
              <a:rPr lang="de-DE" dirty="0" err="1"/>
              <a:t>Coronavirus</a:t>
            </a:r>
            <a:r>
              <a:rPr lang="de-DE" dirty="0"/>
              <a:t> zu schützen.</a:t>
            </a:r>
          </a:p>
          <a:p>
            <a:pPr marL="0" indent="0">
              <a:buNone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entscheidende </a:t>
            </a:r>
            <a:r>
              <a:rPr lang="de-DE" dirty="0" err="1"/>
              <a:t>Massnahme</a:t>
            </a:r>
            <a:r>
              <a:rPr lang="de-DE" dirty="0"/>
              <a:t> ist das richtige Händewaschen. Wasser und Seife bieten mindestens den gleich guten Schutz wie Desinfektionsmittel.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Aufklärung und Sensibilisierung stehen im Zentrum.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Positive, lustvolle Kampagne. Keine </a:t>
            </a:r>
            <a:br>
              <a:rPr lang="de-DE" dirty="0"/>
            </a:br>
            <a:r>
              <a:rPr lang="de-DE" dirty="0"/>
              <a:t>Panikmache, kein erhobener </a:t>
            </a:r>
            <a:br>
              <a:rPr lang="de-DE" dirty="0"/>
            </a:br>
            <a:r>
              <a:rPr lang="de-DE" dirty="0"/>
              <a:t>Zeigefinger.</a:t>
            </a:r>
          </a:p>
          <a:p>
            <a:endParaRPr lang="de-DE" dirty="0"/>
          </a:p>
          <a:p>
            <a:r>
              <a:rPr lang="de-CH" dirty="0"/>
              <a:t> 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337B8-94F3-A541-8B17-553DC12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9. März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3E3E0-652D-C241-B38E-40C891D4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CH"/>
              <a:t>Corona-Virus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19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507DB-FA37-7B4A-A500-A2F2E29E4E3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08725"/>
            <a:ext cx="2144713" cy="215900"/>
          </a:xfrm>
        </p:spPr>
        <p:txBody>
          <a:bodyPr/>
          <a:lstStyle/>
          <a:p>
            <a:pPr>
              <a:defRPr/>
            </a:pPr>
            <a:r>
              <a:rPr lang="de-CH"/>
              <a:t>3. März 2020</a:t>
            </a:r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A62C-8CF7-F44D-BB6B-867175F8BB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54350" y="6308725"/>
            <a:ext cx="6089650" cy="215900"/>
          </a:xfrm>
        </p:spPr>
        <p:txBody>
          <a:bodyPr/>
          <a:lstStyle/>
          <a:p>
            <a:pPr>
              <a:defRPr/>
            </a:pPr>
            <a:r>
              <a:rPr lang="de-CH" dirty="0"/>
              <a:t>Corona-Virus</a:t>
            </a:r>
          </a:p>
        </p:txBody>
      </p:sp>
      <p:pic>
        <p:nvPicPr>
          <p:cNvPr id="3" name="iGC2XGkMGNw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9592" y="908843"/>
            <a:ext cx="6659563" cy="4824413"/>
          </a:xfrm>
          <a:prstGeom prst="roundRect">
            <a:avLst>
              <a:gd name="adj" fmla="val 5783"/>
            </a:avLst>
          </a:prstGeom>
          <a:ln>
            <a:noFill/>
          </a:ln>
          <a:effectLst/>
          <a:scene3d>
            <a:camera prst="perspectiveRelaxed" fov="3600000">
              <a:rot lat="21000000" lon="1140000" rev="21240000"/>
            </a:camera>
            <a:lightRig rig="twoPt" dir="t">
              <a:rot lat="0" lon="0" rev="10200000"/>
            </a:lightRig>
          </a:scene3d>
          <a:sp3d contourW="6350">
            <a:bevelT w="165100" h="317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94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</Words>
  <Application>Microsoft Office PowerPoint</Application>
  <PresentationFormat>Bildschirmpräsentation (4:3)</PresentationFormat>
  <Paragraphs>29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Frutiger LT Com 55 Roman</vt:lpstr>
      <vt:lpstr>Verdana</vt:lpstr>
      <vt:lpstr>Office Theme</vt:lpstr>
      <vt:lpstr>Auszug aus der Medienkonferenz zum Corona-Virus  Bereich Bildung 9. März 2020</vt:lpstr>
      <vt:lpstr>zum Selbstschutz befähigen</vt:lpstr>
      <vt:lpstr>zum Selbstschutz befähigen</vt:lpstr>
      <vt:lpstr>PowerPoint-Präsentation</vt:lpstr>
      <vt:lpstr>PowerPoint-Präsentation</vt:lpstr>
      <vt:lpstr>PowerPoint-Präsentation</vt:lpstr>
      <vt:lpstr>PowerPoint-Präsentation</vt:lpstr>
    </vt:vector>
  </TitlesOfParts>
  <Company>AIO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Elisabeth Ambühl-Christen</dc:creator>
  <cp:lastModifiedBy>Walter Andreas</cp:lastModifiedBy>
  <cp:revision>27</cp:revision>
  <cp:lastPrinted>2020-03-02T12:25:26Z</cp:lastPrinted>
  <dcterms:created xsi:type="dcterms:W3CDTF">2020-03-02T08:35:06Z</dcterms:created>
  <dcterms:modified xsi:type="dcterms:W3CDTF">2020-03-09T18:29:38Z</dcterms:modified>
</cp:coreProperties>
</file>